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726"/>
  </p:normalViewPr>
  <p:slideViewPr>
    <p:cSldViewPr snapToGrid="0">
      <p:cViewPr varScale="1">
        <p:scale>
          <a:sx n="116" d="100"/>
          <a:sy n="116" d="100"/>
        </p:scale>
        <p:origin x="86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1E445D-2141-66E7-CBF1-4B791DE97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2DC7662-5860-B44D-E0B4-513131CAC9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8C8EDE3-CA7B-360A-85D3-1D573F9B2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CD86F-DAC2-184C-A60D-01460C2D2FC8}" type="datetimeFigureOut">
              <a:rPr lang="de-DE" smtClean="0"/>
              <a:t>12.03.25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C716EBB-E49E-2302-4A20-AF97F1090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0C19AF0-D9BD-7710-EFC6-C34361E1F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E2A25-C5AF-A846-9E71-222321DBDD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85151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F2A6E8-E2A6-A187-EF01-97E82EBD59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E858B4E-8EC2-5460-D80C-E033994C07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359E782-2787-4B5E-2A08-FEEA16EEE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CD86F-DAC2-184C-A60D-01460C2D2FC8}" type="datetimeFigureOut">
              <a:rPr lang="de-DE" smtClean="0"/>
              <a:t>12.03.25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C854398-BF05-F0AD-2657-24D0E12B5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76793F5-D29B-647B-6164-7E8046F8D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E2A25-C5AF-A846-9E71-222321DBDD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3741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462CB2-C852-3451-F1AD-CDED73888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012A2D0-2EF4-73A0-E46F-8EB06AA81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70435EF-2592-499A-FCF1-613EBD501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CD86F-DAC2-184C-A60D-01460C2D2FC8}" type="datetimeFigureOut">
              <a:rPr lang="de-DE" smtClean="0"/>
              <a:t>12.03.25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6ED0C85-EDE8-7B56-17BF-8BEAF1F86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C423020-E40E-F5CF-746E-83BDC5872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E2A25-C5AF-A846-9E71-222321DBDD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62168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96BE93-3C3D-3B6D-2A58-888FA9BCF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D395EA3-64CD-5331-483A-6C083E560F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235B941-F698-F447-66C4-DFD1DBFC27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F0EB09F-6B4A-6AB3-C722-A9C01F4C0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CD86F-DAC2-184C-A60D-01460C2D2FC8}" type="datetimeFigureOut">
              <a:rPr lang="de-DE" smtClean="0"/>
              <a:t>12.03.25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93B343C-2818-04DA-6884-42487E1EC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DED48F9-455E-A7FA-C191-FEEF89DD3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E2A25-C5AF-A846-9E71-222321DBDD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55390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63F195-AC5F-6727-799F-35A97B59C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0497F71-F5C7-8ED1-6DE9-7EA4FF0B08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F298FFE-3E55-5106-41EC-98B0AAFF0D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7AA75E9-FBBF-940A-7576-2712E62B1C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DA20DDCC-4199-360D-55F7-DD9C4E4C5EC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C9A343FE-0A12-EFFC-A359-024BB87818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CD86F-DAC2-184C-A60D-01460C2D2FC8}" type="datetimeFigureOut">
              <a:rPr lang="de-DE" smtClean="0"/>
              <a:t>12.03.25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45981E5D-2C94-22A0-D44B-1DB5195FA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15BDB076-172F-6E87-E607-269965ED9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E2A25-C5AF-A846-9E71-222321DBDD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10809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E8846E-6455-056E-3D14-7634AF911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26CD5F1-37B6-2FC1-C069-2BA4D3094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CD86F-DAC2-184C-A60D-01460C2D2FC8}" type="datetimeFigureOut">
              <a:rPr lang="de-DE" smtClean="0"/>
              <a:t>12.03.25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7753456-44A4-989B-A217-2C7ABE454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1A43642-3F3A-FF5A-8254-C4A138A71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E2A25-C5AF-A846-9E71-222321DBDD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10672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BEFC53A4-2C8E-0D02-2ED7-B9D3C37AD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CD86F-DAC2-184C-A60D-01460C2D2FC8}" type="datetimeFigureOut">
              <a:rPr lang="de-DE" smtClean="0"/>
              <a:t>12.03.25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0932684-F016-D8F0-AAC3-4C8B0F77D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3DA11B7-BDEF-5C13-DD69-C97FEDF98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E2A25-C5AF-A846-9E71-222321DBDD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27275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84EBBE-83B9-D87A-6888-556EDB35C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AC9FBBC-0F96-9C52-9639-7B8282C4D9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57B3BC5-2A5D-10DE-DC14-D793EEED13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7DC4383-F65F-2549-D65C-C9EBE242C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CD86F-DAC2-184C-A60D-01460C2D2FC8}" type="datetimeFigureOut">
              <a:rPr lang="de-DE" smtClean="0"/>
              <a:t>12.03.25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C32A611-412E-053A-C170-CFA240CB0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71D4E1A-888B-D925-2DC7-7D1F1F7EC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E2A25-C5AF-A846-9E71-222321DBDD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18437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A5D38E-6E99-3D15-F2E2-9AABD14B83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A754322D-4022-E04E-97BF-84394DF813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401B76F-B15B-5DC2-F0EF-ACD3E994F2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42E92C5-6BC6-606C-7ABE-7DB371D2C8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CD86F-DAC2-184C-A60D-01460C2D2FC8}" type="datetimeFigureOut">
              <a:rPr lang="de-DE" smtClean="0"/>
              <a:t>12.03.25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B4F6AAB-7366-9154-471F-CA134574B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503480A-6D62-B8B1-00C4-80CCEC788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E2A25-C5AF-A846-9E71-222321DBDD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92475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293254-1A4D-01C3-73B3-03BB188BB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E68327B-BF8C-429F-357A-AC523FE556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AF69A48-7EA3-4206-CFEC-EAA70D33A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CD86F-DAC2-184C-A60D-01460C2D2FC8}" type="datetimeFigureOut">
              <a:rPr lang="de-DE" smtClean="0"/>
              <a:t>12.03.25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14D81A6-1547-FABC-7433-345905BF8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FDFB230-8FF0-46D7-142E-FD1B989DC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E2A25-C5AF-A846-9E71-222321DBDD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77057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094924FC-F76E-E579-56DC-B3B34EB536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0F9AB26F-64CE-EA09-4CB1-2C16B9F335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436F231-2267-9A39-B42F-CBEFFC3A4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CD86F-DAC2-184C-A60D-01460C2D2FC8}" type="datetimeFigureOut">
              <a:rPr lang="de-DE" smtClean="0"/>
              <a:t>12.03.25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CF5D950-9D60-2DF1-C6F5-1A4C57FD0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2E0A8E5-6F60-7BF8-3441-8DD5FF87D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E2A25-C5AF-A846-9E71-222321DBDD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09219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D3A4A8D7-70F4-1D16-F943-D67FF0244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667F476-D5E7-6923-2F76-DA7AC3CA10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5647D13-6142-F7A9-98C9-6EA112BE1E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0CD86F-DAC2-184C-A60D-01460C2D2FC8}" type="datetimeFigureOut">
              <a:rPr lang="de-DE" smtClean="0"/>
              <a:t>12.03.25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F079DAE-7BB8-2498-BDEA-5F2B9BBDDC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727FEAE-4577-7B6E-7CC3-972DFC53D2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69E2A25-C5AF-A846-9E71-222321DBDD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758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Grafik 2" descr="Ein Bild, das Text, Screenshot, Grafikdesign, Design enthält.&#10;&#10;KI-generierte Inhalte können fehlerhaft sein.">
            <a:extLst>
              <a:ext uri="{FF2B5EF4-FFF2-40B4-BE49-F238E27FC236}">
                <a16:creationId xmlns:a16="http://schemas.microsoft.com/office/drawing/2014/main" id="{F38A3044-5B8B-82DC-D2AE-867C9B7313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94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Breitbild</PresentationFormat>
  <Paragraphs>0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Monika Sackl</dc:creator>
  <cp:lastModifiedBy>Kristina Sieberer</cp:lastModifiedBy>
  <cp:revision>6</cp:revision>
  <dcterms:created xsi:type="dcterms:W3CDTF">2024-06-03T13:37:01Z</dcterms:created>
  <dcterms:modified xsi:type="dcterms:W3CDTF">2025-03-12T07:07:12Z</dcterms:modified>
</cp:coreProperties>
</file>